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  <p:sldId id="262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E9A3-D9A1-439F-B2B6-F96B10C28032}" type="datetimeFigureOut">
              <a:rPr lang="da-DK" smtClean="0"/>
              <a:pPr/>
              <a:t>15-09-2013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6408712" cy="936103"/>
          </a:xfrm>
        </p:spPr>
        <p:txBody>
          <a:bodyPr>
            <a:normAutofit/>
          </a:bodyPr>
          <a:lstStyle/>
          <a:p>
            <a:pPr algn="l"/>
            <a:r>
              <a:rPr lang="da-DK" sz="2200" b="1" dirty="0" smtClean="0"/>
              <a:t>Fra </a:t>
            </a:r>
            <a:r>
              <a:rPr lang="da-DK" sz="2200" b="1" dirty="0" err="1" smtClean="0"/>
              <a:t>Engeland</a:t>
            </a:r>
            <a:r>
              <a:rPr lang="da-DK" sz="2200" b="1" dirty="0" smtClean="0"/>
              <a:t> til Skotland</a:t>
            </a:r>
            <a:endParaRPr lang="da-DK" sz="1800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6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4355976" y="436510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/>
              <a:t>Fra </a:t>
            </a:r>
            <a:r>
              <a:rPr lang="da-DK" dirty="0" err="1" smtClean="0"/>
              <a:t>Engeland</a:t>
            </a:r>
            <a:r>
              <a:rPr lang="da-DK" dirty="0" smtClean="0"/>
              <a:t> til Skotland,</a:t>
            </a:r>
            <a:br>
              <a:rPr lang="da-DK" dirty="0" smtClean="0"/>
            </a:br>
            <a:r>
              <a:rPr lang="da-DK" dirty="0" smtClean="0"/>
              <a:t>der sejlede en brig,</a:t>
            </a:r>
            <a:br>
              <a:rPr lang="da-DK" dirty="0" smtClean="0"/>
            </a:br>
            <a:r>
              <a:rPr lang="da-DK" dirty="0" smtClean="0"/>
              <a:t>med læk i begge ender</a:t>
            </a:r>
            <a:br>
              <a:rPr lang="da-DK" dirty="0" smtClean="0"/>
            </a:br>
            <a:r>
              <a:rPr lang="da-DK" dirty="0" smtClean="0"/>
              <a:t>og med rådden mast og rig,</a:t>
            </a:r>
            <a:br>
              <a:rPr lang="da-DK" dirty="0" smtClean="0"/>
            </a:br>
            <a:r>
              <a:rPr lang="da-DK" dirty="0" smtClean="0"/>
              <a:t>og helledusseda,</a:t>
            </a:r>
            <a:br>
              <a:rPr lang="da-DK" dirty="0" smtClean="0"/>
            </a:br>
            <a:r>
              <a:rPr lang="da-DK" dirty="0" smtClean="0"/>
              <a:t>vi kommer langvejs fra,</a:t>
            </a:r>
            <a:br>
              <a:rPr lang="da-DK" dirty="0" smtClean="0"/>
            </a:br>
            <a:r>
              <a:rPr lang="da-DK" dirty="0" smtClean="0"/>
              <a:t>hurra for skippers kone,</a:t>
            </a:r>
            <a:br>
              <a:rPr lang="da-DK" dirty="0" smtClean="0"/>
            </a:br>
            <a:r>
              <a:rPr lang="da-DK" dirty="0" smtClean="0"/>
              <a:t>når vi ser Amerika.</a:t>
            </a:r>
            <a:endParaRPr lang="da-DK" dirty="0"/>
          </a:p>
        </p:txBody>
      </p:sp>
      <p:pic>
        <p:nvPicPr>
          <p:cNvPr id="6146" name="Picture 2" descr="http://www.mydreamsailboat.com/wp-content/uploads/2011/10/Brig-Unicor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4200401" cy="3150301"/>
          </a:xfrm>
          <a:prstGeom prst="rect">
            <a:avLst/>
          </a:prstGeom>
          <a:noFill/>
        </p:spPr>
      </p:pic>
      <p:pic>
        <p:nvPicPr>
          <p:cNvPr id="6148" name="Picture 4" descr="http://www.navalhistory.dk/images/Episoder/1979FyenGrundstoedning/Skadern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340768"/>
            <a:ext cx="3810000" cy="2524126"/>
          </a:xfrm>
          <a:prstGeom prst="rect">
            <a:avLst/>
          </a:prstGeom>
          <a:noFill/>
        </p:spPr>
      </p:pic>
      <p:pic>
        <p:nvPicPr>
          <p:cNvPr id="6150" name="Picture 6" descr="http://www.ltkroman.dk/familien_carlsen/fc1/CHAP09_files/image0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24250"/>
            <a:ext cx="3276600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 af 6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5508104" y="429309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/>
              <a:t>Vi havde ingen anker</a:t>
            </a:r>
            <a:br>
              <a:rPr lang="da-DK" dirty="0" smtClean="0"/>
            </a:br>
            <a:r>
              <a:rPr lang="da-DK" dirty="0" smtClean="0"/>
              <a:t>og heller ingen rat,</a:t>
            </a:r>
            <a:br>
              <a:rPr lang="da-DK" dirty="0" smtClean="0"/>
            </a:br>
            <a:r>
              <a:rPr lang="da-DK" dirty="0" smtClean="0"/>
              <a:t>vi </a:t>
            </a:r>
            <a:r>
              <a:rPr lang="da-DK" dirty="0" err="1" smtClean="0"/>
              <a:t>sejled</a:t>
            </a:r>
            <a:r>
              <a:rPr lang="da-DK" dirty="0" smtClean="0"/>
              <a:t> efter bølgerne</a:t>
            </a:r>
            <a:br>
              <a:rPr lang="da-DK" dirty="0" smtClean="0"/>
            </a:br>
            <a:r>
              <a:rPr lang="da-DK" dirty="0" smtClean="0"/>
              <a:t>og skippers gamle hat,</a:t>
            </a:r>
            <a:br>
              <a:rPr lang="da-DK" dirty="0" smtClean="0"/>
            </a:br>
            <a:r>
              <a:rPr lang="da-DK" dirty="0" smtClean="0"/>
              <a:t>og helledusseda,</a:t>
            </a:r>
            <a:br>
              <a:rPr lang="da-DK" dirty="0" smtClean="0"/>
            </a:br>
            <a:r>
              <a:rPr lang="da-DK" dirty="0" smtClean="0"/>
              <a:t>vi kommer langvejs fra,</a:t>
            </a:r>
            <a:br>
              <a:rPr lang="da-DK" dirty="0" smtClean="0"/>
            </a:br>
            <a:r>
              <a:rPr lang="da-DK" dirty="0" smtClean="0"/>
              <a:t>hurra for skippers kone,</a:t>
            </a:r>
            <a:br>
              <a:rPr lang="da-DK" dirty="0" smtClean="0"/>
            </a:br>
            <a:r>
              <a:rPr lang="da-DK" dirty="0" smtClean="0"/>
              <a:t>når vi ser Amerika.</a:t>
            </a:r>
            <a:endParaRPr lang="da-DK" dirty="0"/>
          </a:p>
        </p:txBody>
      </p:sp>
      <p:pic>
        <p:nvPicPr>
          <p:cNvPr id="5122" name="Picture 2" descr="http://spotlightseattle.com/wp-content/uploads/2012/06/anch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0"/>
            <a:ext cx="2088232" cy="3272902"/>
          </a:xfrm>
          <a:prstGeom prst="rect">
            <a:avLst/>
          </a:prstGeom>
          <a:noFill/>
        </p:spPr>
      </p:pic>
      <p:pic>
        <p:nvPicPr>
          <p:cNvPr id="5124" name="Picture 4" descr="http://www.colourbox.dk/preview/3072054-814506-wooden-rat-paa-sejlba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04664"/>
            <a:ext cx="2342810" cy="3615913"/>
          </a:xfrm>
          <a:prstGeom prst="rect">
            <a:avLst/>
          </a:prstGeom>
          <a:noFill/>
        </p:spPr>
      </p:pic>
      <p:pic>
        <p:nvPicPr>
          <p:cNvPr id="5126" name="Picture 6" descr="http://manhattaninfidel.com/wp-content/uploads/2010/06/skipper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3501008"/>
            <a:ext cx="2466379" cy="3178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3 af 6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5364088" y="436510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/>
              <a:t>Lanternerne i stavnen</a:t>
            </a:r>
            <a:br>
              <a:rPr lang="da-DK" dirty="0" smtClean="0"/>
            </a:br>
            <a:r>
              <a:rPr lang="da-DK" dirty="0" smtClean="0"/>
              <a:t>vi aldrig hængte ud,</a:t>
            </a:r>
            <a:br>
              <a:rPr lang="da-DK" dirty="0" smtClean="0"/>
            </a:br>
            <a:r>
              <a:rPr lang="da-DK" dirty="0" smtClean="0"/>
              <a:t>vi </a:t>
            </a:r>
            <a:r>
              <a:rPr lang="da-DK" dirty="0" err="1" smtClean="0"/>
              <a:t>klared</a:t>
            </a:r>
            <a:r>
              <a:rPr lang="da-DK" dirty="0" smtClean="0"/>
              <a:t> os med lygten</a:t>
            </a:r>
            <a:br>
              <a:rPr lang="da-DK" dirty="0" smtClean="0"/>
            </a:br>
            <a:r>
              <a:rPr lang="da-DK" dirty="0" smtClean="0"/>
              <a:t>på kaptajnens røde tud,</a:t>
            </a:r>
            <a:br>
              <a:rPr lang="da-DK" dirty="0" smtClean="0"/>
            </a:br>
            <a:r>
              <a:rPr lang="da-DK" dirty="0" smtClean="0"/>
              <a:t>og helledusseda,</a:t>
            </a:r>
            <a:br>
              <a:rPr lang="da-DK" dirty="0" smtClean="0"/>
            </a:br>
            <a:r>
              <a:rPr lang="da-DK" dirty="0" smtClean="0"/>
              <a:t>vi kommer langvejs fra,</a:t>
            </a:r>
            <a:br>
              <a:rPr lang="da-DK" dirty="0" smtClean="0"/>
            </a:br>
            <a:r>
              <a:rPr lang="da-DK" dirty="0" smtClean="0"/>
              <a:t>hurra for skippers kone,</a:t>
            </a:r>
            <a:br>
              <a:rPr lang="da-DK" dirty="0" smtClean="0"/>
            </a:br>
            <a:r>
              <a:rPr lang="da-DK" dirty="0" smtClean="0"/>
              <a:t>når vi ser Amerika.</a:t>
            </a:r>
            <a:endParaRPr lang="da-DK" dirty="0"/>
          </a:p>
        </p:txBody>
      </p:sp>
      <p:pic>
        <p:nvPicPr>
          <p:cNvPr id="2050" name="Picture 2" descr="http://www.xn--krmmeriet-h3a.dk/images/IMG_1139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4267200" cy="3190876"/>
          </a:xfrm>
          <a:prstGeom prst="rect">
            <a:avLst/>
          </a:prstGeom>
          <a:noFill/>
        </p:spPr>
      </p:pic>
      <p:pic>
        <p:nvPicPr>
          <p:cNvPr id="2052" name="Picture 4" descr="http://www.dickgautier.com/caricatures/wc-fiel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48680"/>
            <a:ext cx="2857500" cy="3952876"/>
          </a:xfrm>
          <a:prstGeom prst="rect">
            <a:avLst/>
          </a:prstGeom>
          <a:noFill/>
        </p:spPr>
      </p:pic>
      <p:pic>
        <p:nvPicPr>
          <p:cNvPr id="2054" name="Picture 6" descr="http://0.static.wix.com/media/21bedf04917b8e544024e4dfe7db808f.wix_mp_25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3905249"/>
            <a:ext cx="2381250" cy="2952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4 af 6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4355976" y="436510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/>
              <a:t>Hver morgen og hver aften</a:t>
            </a:r>
            <a:br>
              <a:rPr lang="da-DK" dirty="0" smtClean="0"/>
            </a:br>
            <a:r>
              <a:rPr lang="da-DK" dirty="0" smtClean="0"/>
              <a:t>så fik vi mælkegrød,</a:t>
            </a:r>
            <a:br>
              <a:rPr lang="da-DK" dirty="0" smtClean="0"/>
            </a:br>
            <a:r>
              <a:rPr lang="da-DK" dirty="0" smtClean="0"/>
              <a:t>men det var den slags mælk,</a:t>
            </a:r>
            <a:br>
              <a:rPr lang="da-DK" dirty="0" smtClean="0"/>
            </a:br>
            <a:r>
              <a:rPr lang="da-DK" dirty="0" smtClean="0"/>
              <a:t>som udi Nordsøen der flød,</a:t>
            </a:r>
            <a:br>
              <a:rPr lang="da-DK" dirty="0" smtClean="0"/>
            </a:br>
            <a:r>
              <a:rPr lang="da-DK" dirty="0" smtClean="0"/>
              <a:t>og helledusseda,</a:t>
            </a:r>
            <a:br>
              <a:rPr lang="da-DK" dirty="0" smtClean="0"/>
            </a:br>
            <a:r>
              <a:rPr lang="da-DK" dirty="0" smtClean="0"/>
              <a:t>vi kommer langvejs fra,</a:t>
            </a:r>
            <a:br>
              <a:rPr lang="da-DK" dirty="0" smtClean="0"/>
            </a:br>
            <a:r>
              <a:rPr lang="da-DK" dirty="0" smtClean="0"/>
              <a:t>hurra for skippers kone,</a:t>
            </a:r>
            <a:br>
              <a:rPr lang="da-DK" dirty="0" smtClean="0"/>
            </a:br>
            <a:r>
              <a:rPr lang="da-DK" dirty="0" smtClean="0"/>
              <a:t>når vi ser Amerika.</a:t>
            </a:r>
            <a:endParaRPr lang="da-DK" dirty="0"/>
          </a:p>
        </p:txBody>
      </p:sp>
      <p:pic>
        <p:nvPicPr>
          <p:cNvPr id="3074" name="Picture 2" descr="http://babyonline.dk/wp-content/uploads/2011/02/vaell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4752528" cy="3168352"/>
          </a:xfrm>
          <a:prstGeom prst="rect">
            <a:avLst/>
          </a:prstGeom>
          <a:noFill/>
        </p:spPr>
      </p:pic>
      <p:pic>
        <p:nvPicPr>
          <p:cNvPr id="3076" name="Picture 4" descr="http://sweetcrudereports.com/wp-content/uploads/2012/12/North-Se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908720"/>
            <a:ext cx="3808688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5 af 6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5076056" y="436510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/>
              <a:t>Kahytten, som vi boede i,</a:t>
            </a:r>
            <a:br>
              <a:rPr lang="da-DK" dirty="0" smtClean="0"/>
            </a:br>
            <a:r>
              <a:rPr lang="da-DK" dirty="0" smtClean="0"/>
              <a:t>det var et brændeskur,</a:t>
            </a:r>
            <a:br>
              <a:rPr lang="da-DK" dirty="0" smtClean="0"/>
            </a:br>
            <a:r>
              <a:rPr lang="da-DK" dirty="0" smtClean="0"/>
              <a:t>kompasset det var skiven</a:t>
            </a:r>
            <a:br>
              <a:rPr lang="da-DK" dirty="0" smtClean="0"/>
            </a:br>
            <a:r>
              <a:rPr lang="da-DK" dirty="0" smtClean="0"/>
              <a:t>af et gammelt </a:t>
            </a:r>
            <a:r>
              <a:rPr lang="da-DK" dirty="0" err="1" smtClean="0"/>
              <a:t>kukkeur</a:t>
            </a:r>
            <a:r>
              <a:rPr lang="da-DK" dirty="0" smtClean="0"/>
              <a:t>,</a:t>
            </a:r>
            <a:br>
              <a:rPr lang="da-DK" dirty="0" smtClean="0"/>
            </a:br>
            <a:r>
              <a:rPr lang="da-DK" dirty="0" smtClean="0"/>
              <a:t>og helledusseda,</a:t>
            </a:r>
            <a:br>
              <a:rPr lang="da-DK" dirty="0" smtClean="0"/>
            </a:br>
            <a:r>
              <a:rPr lang="da-DK" dirty="0" smtClean="0"/>
              <a:t>vi kommer langvejs fra,</a:t>
            </a:r>
            <a:br>
              <a:rPr lang="da-DK" dirty="0" smtClean="0"/>
            </a:br>
            <a:r>
              <a:rPr lang="da-DK" dirty="0" smtClean="0"/>
              <a:t>hurra for skippers kone,</a:t>
            </a:r>
            <a:br>
              <a:rPr lang="da-DK" dirty="0" smtClean="0"/>
            </a:br>
            <a:r>
              <a:rPr lang="da-DK" dirty="0" smtClean="0"/>
              <a:t>når vi ser Amerika.</a:t>
            </a:r>
            <a:endParaRPr lang="da-DK" dirty="0"/>
          </a:p>
        </p:txBody>
      </p:sp>
      <p:pic>
        <p:nvPicPr>
          <p:cNvPr id="4100" name="Picture 4" descr="http://webpages.charter.net/mcarolan/below%20decks-col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6757485" cy="3888432"/>
          </a:xfrm>
          <a:prstGeom prst="rect">
            <a:avLst/>
          </a:prstGeom>
          <a:noFill/>
        </p:spPr>
      </p:pic>
      <p:sp>
        <p:nvSpPr>
          <p:cNvPr id="4102" name="AutoShape 6" descr="data:image/jpeg;base64,/9j/4AAQSkZJRgABAQAAAQABAAD/2wCEAAkGBhQSERUUExQVFBQVFxQVFBQWFBQXFhUYFRYVFBcXFxgYHCYeFxklGRQXHy8gIycpLCwsFR4xNTAqNSYrLCkBCQoKDgwOGg8PGiwkHyQsLCwqLCwsLCwsLCwsLCwsLCwsLCwsLCwsLCwsLCwsLCwsLCwsLCwsLCwsLCwsLCwsLP/AABEIALcBEwMBIgACEQEDEQH/xAAcAAACAwEBAQEAAAAAAAAAAAAEBQIDBgABBwj/xABDEAACAQIEAwYDBgQDBgcBAAABAhEAAwQSITEFQVEGEyJhcYEykaEjQlKxwfAUYnLRguHxFSQzNFOSQ2ODssLS4gf/xAAZAQADAQEBAAAAAAAAAAAAAAABAgMEAAX/xAAqEQACAgIBAgUEAgMAAAAAAAAAAQIRITEDEkEiMlFh8AQjQoEz8QWx4f/aAAwDAQACEQMRAD8A+J1wFdVqLpSM0luDugSCN6JXBHVyPDo0+nmaXrV93Fvky5jkPL/KpSi7wOmqyX43FrcAVV2jXaIn9KpXDKPiI9Bqf7Co2kjfn+48693YAzp57/v2rkqwgN27LL2GAOgMEA676jap4fAl5yqWgSYGw61LH3AETk0tpp8OkbHrmq3Cm6oL2jBWJgiSD0HOkt0EvXgywJYLK5vEjDXfKOpr1sE1vwqQ4uoCVTxRlObUbhhHy8jRy8WNxEAEMBqc25EfENhty/tS7iGNJxAuHwEZTppqsdCdZFSi5PDDKuxQttTyFMimTBsyfG11V8O8BSR579P0oIXQxJEakt8zNPuGCMNOp+3TLGsHI0ny0B9Y8qDdMAHw3CPbz5yQ7qytJlhI0zHWDIG/Wu4lwxrtm04Mm1ZVXX7wUO8N6SYPSj+I8IuOudFbVlywBEEEkLrBMkCBqYqrhXFjbxi22Rck90w3ADeFwDqSNYgk7UYuTyKxElkDlVgtr0FSxlru7jId1Yj5c6qFylaYxZ3a9BXG2vQVEPXuelycaXD4o/wlxmjxWlzAjLmCXO7AnnIQCfIis47ZyXb4mOYnzOprTcMZSlsBGYm3dtQQMj5wSBrzzhtPQ8qzIpnoHcj3S9K8NlegqyK6KW2cUmyOgqJsjoKIiolaPUcDmyOlFcEwatdeTlVbN15G+g5ef+dVFaYdn8EXe+wfu+6sM+bXbMqxpvMx71SLsDYVazted7UC5Co40E2+6tjOSTudSfes/wAVw9sXrgta2wzBDvpOmvOtR3fjvXbaEu7NbdRmZu7NpcxGuzSfSRFZzimHVL1xUJZFdgrHcgEgE0YugC1rY6VBkohlqtlqyYSgrUKtYVUaojjqlGlRq1R4a5gKq6pha6usaiBq1BpVcVbbELPKYj2rmAiw19amxgD1/L6164kacv3+tTtYR7phFJyqWPIADUkzFLa2ziVyI/z+v78+te2LenT98+nyot+FobOdbk3VgshjUayUjfLGtUIpZMwmZIAG5P7Owqd4CtnqWlNwSruCsLHURJ03Ap9dxwYOUuEuGtlM1od6YAEKR01GsSBVGEuth7SEtmusJshGBCTEq6xoTP8AnvTPBWozRnJWDdt7MY1LhgDESNfLnU5MdIy963ea4zwc7EkkxM16vA7zmSPckVqcfgy4LKys6jPmHeFrynnqIJXn70sw73XYKpJZjAEgSffSkfLJaoWgrs5w4WHLXQOQWYIFbC3YDW3YKIV1BWNCSlwgH1ZQIO/zrCcR4fegpczAgkFTvI5RvTjs7xS7bV2cu9tu7BtKZBZSGV3InKAU3idfPXozrMicoXoW8Jxht3GVpyuDMErmB1I00PUaGNNqZvg7L3ReL3c2hMC2xZgIzEyokkanrNFY/G57PgtIVuAMpAOZALmQAknqAPfzrKcYkXMik/ZgISJgmSWIjcZiR7V1ejDvsEcQ4e9xy8jWBqddABJ86G/2K/VfnQQD/wA31rijef1o0/UYYjgz/iX51x4K340+dL7dlzyb5GiMLw93uKsEZmAk6Aa7knQetLT9QmoGGdJtpBNvP3TksYgw3lMOxpKOFn/qJ86bYiy9xLCWmiHvEa82cMpBA3OWOkgVn+LWi1+6baEIXYqAhAieQ5UOn3BYYOG/+Ynzr08P/wDMSlluy/4W+RopbD/hb5GkaruEvOCH41rw4MfjX61D+Fb8J+Rr3+Ff8J+RpTjjg1/6i/WjOB2GV7zpcAAtEPpIKsyqAdNixFCfwj/hPyNH8DS4huyo7tlt23DqYYNcVgPWV+lPF+4AvD4Nbd65etBjnutaCayqXLehiIOjEDpArP8AEeHLauvbzhsjMkwdcpIn6VquD2hbu3b+bKgv9yqmR4SjZbmWfwiN/esvjeHuruplirMMw2aCRI8jE1V4Xz5/Qq2AGwPxCqr2HgTM1ddskbiK9uJ9nXKVVkYXOKocUS4oe6K0xYCFEIPCaHoq2PCaMjkQUaV1TRdBXUtjldh4O8HkeXofI1Zc1UaZfGdOQkChoovCWMwZMyidRJjUcgTpJHnTNdxStLWdmIjmYO8TTHhnFRY1twG/ExY+ewWPrSwWomeRHMRr9asa8uTKwlh8DDl5NI1HTpSyjeAWXYlkeCPCBOZyDLsSTt9BV2CxDKJtrAQyG1Gu3OfpRGH4ct91QNFq0oLuBECJYmdZJ0FFcSxQez4RktCVt2xp7tG5qcpLQVgFwCtiblxjBYAtrOrHnI2NOcFiTmVcty8VbKDaDAMgWWU7EmTrr+dAdl8MUS7cIlQoBhgrCeY6x+5p1d41akkG/d8aOCBA2ykErv6yKnPzDx1kKwBdha+zvqM790e8UEJB8I/nhR6x6VSblprayxt5w+VtAc6TAPy5UuvcbtBXGQi5mLW/GSUHnuPMzvJmZqjs2MOWY3kLNBKK0lCTpqAOuuulHpUtk5OtBVm2psi613MWYqyaF41PxNtt+W9V8HuEG4ql3sv4EDbhpkMI0zabjrVd3gz97Pd+GSxWPhIBIDeWnpTU4J8PhkuSz3nAddwEVwQFCggsxGYmeUaa0iyjmOuGWFVERtYN5TG8OisPbMARUv8AZ69KX8Aa5cJzyWEtqMugHQ66D9nWnpSjtE3aYvbAL0r1MCvSjGWuRKnSDbPLWAXpUMdh8qygGeRlnaZ0nyphaWl/H4Fpp0nSdtCI3O1Ukko2CLblQvwVkPbDXcTkSCMqIW8ROYSVERmPOORnavQ7Jd7u6m5hXAMH9/s0s4eA6tbzFHlTnABGUIFKwd9Z+VbbDWZw2VRItSykoczaBYmNBpSca630jzfSrE9zCr0oY2RTJzIB6iaCuCkmjosrFoV73Ar1atApByruB0rheChkKgo5TPoZUK05h5iT86vy1TdGo8WXQ666CNduVG60DZFLi23BYksHB7qWggKyksI6MANZGtAXrNObV9L6Agqt1VlgVVCQigEZvvNoWg6+IxS+6lU5FhATyZLi6Q/tQzr9nTDja+P2/WhWT7L99aCeEOKLi0NfFGXFoTEDStsGKUUbYXwmg6Pw48BpuTRxFBpXVO2NK8qTYxVZUOIEBuWwB61X3ESTyO3X32qpWgyNCOdMEVb4jRboGmwV4kmSTo379K5QpC3bN54tKJMAJv8A9pP9+tRKh1zFvEhAPmsGD7ER6EUxwOH/AIaLuf7XLmVQJyBwQGJncCdI0oQNbmCC4OhdAVj1B0b6Ul5wAKwHEyLT28wRL2r3WUs0qZIGXUz4d/mKNwdpLyhLYutEzcZFW2AOZObSl2CdrD+AW7qvAVmXMD5Qdm5UfxN7xWL9wWl/6KjKB/hGpqPIrdL5+v8Ao6pDfD8NsizcYOrFYCbxddmCrIP3FmY589Khd4fZX/iTcb+YszMf5Vn6AVnsHhM+Y2kL5RPiaJnQQF5+U05weHxKNCi3bIkMRlLA9M0Ez5TQppbEeWGYfg1iwWvYi2N5WxPhEDQGN/PlTzsphu+R2YKqXSxVQIiBlEcwIH05Vl8Zwp5Fy/czJIzxmMa8/L0HtTKz2pRQAis0jQKD4Y2EDYRQblR2GOOJYc2cqXbZuEnKjgEzpIDRqNvPaj+IYlCqloUHwBWgaW0tqND5CrL2OTGcPvSCl2yLdxSVIMkwCJ1/0oLgHDbxuKty/KOsbnUmCAZ3G+oI3qji7VaZK1WewNgbWa4bgEDYRpMAj/5GfUU0zVxX2HIDQD0qUUmsHbIxUkWolelW2aTuEItLQXGlIWRBnwwYg5jtrTG2KB4xBAVpAJB0IAMdZ5Cqy8osfMZbC3374K6jwNcRIUgRJMeYnyrccLXMrB4OZGAEc4050iw+AVwzhyxtlzEkiZMny9ulN8Pw4FQeonYTtS8MGpqY/JK4uIvCeEQSRqBy2MUJdU0wFsBYiN59edCXqlybDAFk1fbNVkVJQeWp5Rv7VEoEIs7czA21O0CuwN65bxFtkJUlgCOTLBBB8opWvD3vX8wYTaWCsLHhBiADKnrIjc+ngx1+1euC5m7p7bouRX1ciU2G+YDc7E1pjB4aJtrKHNzAnDs+dST/AOGyoWUKdJBIjN1Ht6rs+cE5lcj4iFKETtK/PUT5maajtYL2H7m+rW28PjWGEgEeKNROsxP6UFcwL2WDAwCJR1IIYEQYOzCDt51TlUUvDr/QsW++zI8eTxj0NChfsTR/H18Q96FRfsj6Gs3YstiS4KExQ096Ouig8WNPetnG8gBBTDDDwGgBR+F+E1Tk0ElaGgrq9tDQV1Qewiyr8EQLiztOtUU37NYiylwm8NI8JIkAyJn2kVqloR4Rosb2esm8pLxovhUE/FqIIO3z9azvaJALxtqxIBggsSo9JrTY7B96guK+W3F1g4D5VnSQQQdRoV2hjQHaG3hMneW3U3CBGXXM2m4mQPM1P3M3HJ3TbYptWBbAH2jyQWXIVA6MpnRhyNMsPbtWlJuILytJDTlYgkEEuPcERShRnWDMdJp22DH8Kg8j+dQm/U1hGEx1lSdFsqdPCLrsecG6dFGuuUA+dO8KisAyZSnIqQQfLyPkdaXdm7uZDbaSikMpHxITIJA5gjcc6NvcIQZnS+ltuRUsM3TMmUhv3rU3JPYtegTxAZgLX/UMN5INXPy096pbj9jCeGyqpOmYeIkc/FqfagbrSotG6veMPFcuArmG4VQYJWeXOut8KtEW/sytxbhzs2uQqCxU5tSpUEqdvSuSTyw3WEa49omuWrauclp20lcvesBpE7rr0pZw2FuwjDLbYECZIALMsA6xMDy060XxPvLq52ym2LUhTBnKJSADNuJMHQ6nrqBmKZCiqCbgEAkZgdIYEliY1k6CdKpOdNOTM9qKHDVVcvBdyB6mqeI3mCnJvypdh8GQJc5iYJn9+dSlIrGI3tX1YSpBHlRFsfOsvbxXd3zyVt9efpWmw10GlUrDKNBlpqo4kphSokhiG28KkDWDvudKszc+n5ULxgm2UdiVAk5SAM2gnfWIPLoKq5eESKyecI4YbUnI0sPEZWCeZjetBgOGN3KmRGoI1nQkUmxnEPDmtkkt8IU8yJBHQc520Nabs7cLWCG+IEE6R8QB29ZrV9Koyl0i8yaVmR40r23ZVgwxkHmDB0+dLbOKzg6QQYINaXtRhouz+JQfcSD+lZq+mXUddfQ71k+pj08jRTidxPaGx85DlDExIynxAgjUdfSiGNWXbz2ltOipDO63LjHVVlQAs8yZ2BO1RhHqZRulYpwk4ZcwUq2ty4BMtoYbLHhA+KDpPWBU7GCu3S2ViVdQyubhuZmBk5gdxoddANdtqc4Ls7Ci45Nx1zQ2zMDqBAJGusTO/Kjr9plUZPAHUqG8JBJAyE6zBEidfpW9cb7mZz9DPYyw4HiAKohVcu2bQyY+HmNZHnzA+D4vAyPK+EORm0GpALL18wOevWn3BcBfUMLxVpY+BdYRRlkkkZZJEa86jxbs2lxXKAp91hIAbUMRPITHOPKg+NtWFSSwZ7E4bvpUrlZUe6tyTlcCTAiQ2g3Go50qtj7I+hpvicXctqSMwDjItuWkrGV5I38Q3HUTFDY7BC0CoJIKhhO8MoMH02rNNLpVFYt3kzNxaDxq+H3o5zQmO+H3FV43lBF4o/CHQ+lACmGHHhP76Vfk0N2J2tq9ry1t8/zrqzvYRYKsSwW2HWq1o7h2FLvAOSAWdiYhRufPcaDea1SdKzqtD2w9y3nwgIbwE898neFRprpp686zmEtbyK1uHvKqGftHCuymAVbxWwEGmY/ZhgemkAa0ix2HFt8yHNZuFu7JmQAYytpuJGuxqEZWmJSTOQU/uD/dU9D+dIkFP7v/ACyen61nmMX9lRq/oP1p53YNJeyw1f0H60+UUBWeNgUdSrqrqdCGE/I7g+YIND4TszaRpGZgfC6O5ZWWNtpBG4M6UwSr7ZqkSbbR7hcMBaCBi65cuYmWIiNf5o38xSu1gWN5SRC2/ETInOJAAG8Gc07axvTpTUXammk6vsJVghEuOgH1NeXlrr2KVeYoa5jxyFZZSRoimKOK4XUMdQKYcIx/h1O2gmqb+KBkED50oxGDXWJHoaipF+m0bLAYpRmvuSBbDQRrlAiWA2zkkKOmprP3+1nfs7MrAZjAgP4coAOonQiTBEzTHgOG7/CNhwwDMrKusS6sLiifNS3/AG1nsNhhYvgXgygGHA+IDmR59K0rwxXv3JUrZp+DXCUU22A3UnIsBgTKlRAE7grA3BEia3HBLeS4RnDrcthlYCPhJBESYOvXlXy+xx9FtYg2hERDMZZmYmCeU6cp3NaXsH2m7+6ojKZIImfjU7eUrW36VqMlezNzJtGj7T2ZRW6Ej51j7671vOO2psv5EN+/nXzW/wAUhmBHwkjQ9DQ/yC6Zp+ofp7aLTQeOskqSqqzKGIDagiVzem30rv8AaanqKJ4Pj8+I5raVIYhRPj8JzE9TMQemnKsHEuqaRonhWaTgfFE7kgMGZMquARAJHw5gBm5ydZIO80da4WSQGJAbMyr6QTptzn50FwzAW7N8qoARj3hAA1IUtJjkNNB50775gpzKXSSUdTmYDlKxOmo0nSvYUb83YwN15QGzw85QyMAZjKwKkmJidT/oaHxWKS1aOYMAkArzmRABO/xTzneTpLW24Kq6sWRiQpMHUdOnvSnjNhXSM+Z/EraD4gGZdOUQRH8xrpYXhOWXkyXFMIO+aF0Fu4TcDSiuFZgNDowkb6mfKkv8S1y2S7FjliTvAGgp8threFupbQkuM163LEF1mSpn8Mnr8qRWlHczoCQ2Zd4Pr5jWsHJrBrjsz12hMYfD7ijb9A4v4flTce0FAQplhfh/flS0Uxwx8B9qtyaG7ErR0+f511eW9vn+ddUXsItU1reE2A14O6l7bqQoLFQZGU7iCubf+msnaWT+/pWowGMS2Auc5DKgPqFDalhl6H59NKryivQRa4f45PhQqe6U8mzBRkMajUNI5Hc71rG7I4e9ZCOWzAaOWMhuoG25k6a1iuI4hnKhbgcoSLahSJUQc4JO+nvFXcb4niUIRg1tSNDrJkc+U70sGk7aJTUnSToUK3iK/hJEjnBitHiB/uyf0/rWZw+HgzNafFf8sn9IrPyVeCqCOyu7+360/FIOy27+360+IpGAk18Cg73GApECZqniNt+QkdOdLDfMbExHLUVKU2OoJjY4+4QRm15RFQZ2yjMxJ50FafmRl8+dEWb2mmv73pepvY/TRK3hp1M/P61z2/pzNQNw7ADWoKSdP1NI2OkeXLObbQczAqm5gdOR00/YojEYrJAMa7VTg0e4QACzMdAKT3KUU2sQbJBUTJErJE6yIjUEHYjUGju2PGbl6zZ71HVlJBuMmV2UgZQ4j4hqZGhBnrWt4VwO1hQbt5lzqJZmjJZHXzbpFYjtbx5sY4C5hZUzbUmC3I3H6seQ5CtvEpRhctMzckoylSQtwOCt5CS0zBZSdARPLrBo3sPjMmJkfdZWnyDrv8zSe7wt7aS11RP3FMtB6gbVZhWt2MrLcZiSM6gQI1nU7708HTtOxZK1R+g8Us5h1Br5LxnChMQ4I59Klf8A/wChXHJ8ZBIIQ5yoA5QoXVtBqTWdxHHmuNNyW813Hn51q+s5I8y8KIcEXB5D336U5t4ecPhw1ubRe4126CAUhsoBnTKfQ9AJikFu+GEglvPp7VYc7IUmUT7RUa5kUNmRS0kgBoPlWDgfTPKNHJmJvrHERbvNcVbptk2ltzGQHLlYiTmWRPh2Jg6Sa0THOFIIJOY76QPXX/Wk2AUNhbRZQAbaZhqwMp4tTMzrrvQ/Dy63CiuSIlM0STmAKzsTtB0nYya9m2v2efVjC3g8pDEQxbSAFDTOh5HWd/zofjN5/Asd5D6hAdV5gD8USNOuhq3+NbMtllIDEj7kDdvumeunqeVWL8RB19dR6ZR5R7ig1aaDdOz53x/G5jC3HGR87IqlSw0+FQZGWI67k60LjlCqCFKZ7YcqeROYHkOlS4raDX7nhdQouOlxSCpZASII225fLmE9zjFzEKWuNmYLkB8gD/c/OvOmqRtgrYuuvNB4r4a8W7XuJ+D5VWMaaOoCphhfhPpS8UdhfhNV5NBeiVvb5/nXV4p/WuqQRfTXA4QNb71j4LLqLgMnMHJIA6aKelKhTLCN9kyEwr6s06AgHKCPf86tN0KOmwoNy2bJAR7iJGfMy5mLLPooy/4fOp9sbl5rwt3Jy2wg5+KBAYjrH51XZx1y0baXbIH/AAyjwQVI2aRAJI01nn7XdtOKd7icx3YE+xdsvppr71CN189xZLIpStDjP+XT+kVnUatDjm/3dP6VqEhgrsp9/wBv1rQ1nuyn3/b9a0aigA9KUM2ASZjei5qprlI67nKwU8NXlpUxw9RzqNzFH7tRRCdzP5VJtdkVpnNbQedVMp5AL+dExUGNSZVC3GYOV01PKnHD8X/Bp3hEEoBcDKM1nxf8RfxIVPqI6ZottKtle9ugTE20P/vfovQc6yPaHib3pZyQDOUEatsSzc40EDl86txR7sScrwi/tX2oGIZUTN/DKSVU/FdbndePoOVIL+JzkBQSTtl+InoB+lULcZiEVQWMAb1vuzXAUw65jBufefp1VPTr+xvUOt2zO2oqkIcH2Kv3BmustkESAZa4f8ApgOwNuNbl8/8ApqPzNbHD5hqsIDPiIBYmJ1nUfn5Ve2DZxqXOg3Ma8+Y/KrKC7Im5v1Pm+O7FZRK3duVxCv1GlJbtm5YYG4pjUSNmBEGD11r6tiuHEbFgCfvaiPM7fWkeO4eGEMsTuPut6TsaWUaCpWYXD4ht1JGX33PQ8prSWcQcSLpFpMypnASFjK9qCNAQQZMHTlSDi3DTYaVnI2nprMH5V2AuHRtY55TuAZgj28/SpVkZn0HH8UvocOqsMj2VLklMwYiZIJjz35GqrvaBxfRMilGEXrklgSpMFJbQSdB1MVRd4gHNt7QIC21UBj8QylDJG0g110ZQmUhwrJeAYAjOVUkeW0SOldLmzYq48UNe1HFntqjWratc7wZzuFO4Oms7gz0NecU4y9sW8i5s5Acg5goiQcoMiPMnUfNXmVEYpLFrgunOuqlWLZfPciddK8vqFQgwTcyOdFgfEYG+ssR7U0ubbRy49FbLN5oRjNu4rROVxlfbwmIkT4h6Vm8Xw1bVoEDKW7wHxEg5QsEBtR8X0pn/ABFmx42a4Ga1cttbA0LFWUQZjLqp5bVmMEvgb3/KpuScL+disItSFVurcR8Bqu2Knf8AgNXe0cCLRmGbQ0EKLw58Jp56D2Jg/rXVCa6koINZALCdpE1ormHTJBAAA6fWs2KmbraSSQORMjTyo8nG5NZENhw/iv8AE91h51LzoT4lAzeLlpDET1NIuMYzvcXceAoLGFGwC6AD5VXdxjLDhVRgYUouQj5b7mqbYk5jqx1PvSxVL2OaCVetDjn/AN3T+lay5etBj3+wT+lahyLQyQz7Jvq/t+taYGsn2Rf4/b9a1Vs1N7oDJOaExQMeXOjTUGWpyQYugFFokV6bNTW3U6HspY1dbQW1Fy4JY627Z5x95+ijeuVVUZ2Gaf8Ahp+M9T/KKBxgZyWYzPxHkY5D+QfWgorb0M32FfE+Jm48sZ5kn7x5SOg5D3NZ/i18550MCOfkT+daaxwvP4jz/KslxORcYTpmOg9x+lX4/FK2I8Kh52NwGZmukCfgTeAfvNr5flW4wqTMbDQREg8tOesfOs92TsgYZP6WY+5H/wBq0fCdcux3bnI/uPFXopKjK3bDsBxAB8lwQ8xPI9I6frRt/DfaK2Yjy5GJ3+nypTxHBKQWHxb779RQdrjN0gQAwU899BHLlrQ66fTL9BSe4mixrNoVjQEkczoeXPWKSYiwGUNBUNE6SR0y+R+k+tG8O4lKF3BzayFVjoNgIB/ZqGNxoLqmRvGJzQREzuCNDVZtNWLCLukZjiuADqyMNx8jy/fpWEwodXyCCZiDpzjnX1LEiFzQJlGBJk859tvlXzjjYyYt46zp+/Ks8lRSLse8LR0BtOCrK0ZT4WWSND033FOriAIkRqpMjn4iNfMEFfak9viS4zFF/gDqkydigAOsdQTtTbLCJoR4TqfveJhP0j2rNyxjGUq0NFtpWVPsaliwMoK/DmcARBAhTlO0/EajebQ+lSxrK0sgIWRIPIkfrB+VRXlZTujKdpT8PqaC4c3gb3/Kje0w0X1/SlvDTCt7/lVYr7Q35ABEV7ePgNRY17c+E1r9CYIKKwuxoSicKd6pPRyOJryvGNdQoJQKIw9nMCeSCT7kD9aHojBXCG8iPF5jf9KaWhUG4tFuobiQuQopWAJBEBgOZ8OvrQyNpV3FCPDkAVGGaARM85A1HOJodCKmtBPWNPuIH7BPRaRhaeY8fZL6LUOXcRkH9kD8ft+ta20ayfZP7/tWptGoy2Ky+a8ArwGpikZxIJUJGXMfhmFXncPQfy9TULl4RJ+HYAb3D0H8vU0hx+MfEPlUjKfCxXp+BOi9TzoJdb9h9bHNo94S5MgyJGxAMFUP4ARBPMiqcYZhfxae3Or8LhhZtxOnTkDEaDkahZUM4bounQydSOu0UZJN0hU+5elqAB0r5zxpGW7cBmM7empr6WRWJ7ZYMrdzD4bkH/END9AKrDDFse9l7ytZQJMZWQzvIH/5+taDhrSqiW0lJgQJ2g9fCPmKwHY3iWRzbJjMcy/1DcfT6edbm2QDPI+ZABPPT0+g6VtWUSeGH3OFqwAaWidSTzrN38BeWWXRddt49jtT/EXGeMrQwmNIDkdJ2818um5F1DkM6mD5TpQ6Ew9TFfZziWU922smQZ1n9aZ3uIISwDDwzOvT089KWX+G95bDgZHiSDoNOs/nQdrGwuUzI85JP3YnkP7cq7qcVTB05CcS+4kfdBjynf51864xezYl210PLfQVsOKcQ7q0zsfEZ+Z5VgsPfGfM0mSZ99am3Y6VGg4NdV7rMpFpcigs2bKpYBCzZRPXYVqMUy+HJ8OVTz0JGZhrruSKx+BsDuvESvfsyrHWPD7TmrQYDD3bdsLdUCJCkH4l01jp0qE1cWwqk0i27fyjMNSNY9Na9xV6M6pOQsASYOYqAd/LPS7jWIy2jBgmB86p4ffZrILjXMVBB0KqB7z4on0qUV4Wyj2hb2kbRfX9KXcPPhb98qM7SNovr+lL+Gvo375VWC+0N+QAzVMtKmqnrl2NbaJldX4c71RVlk00tARzV1RmuoDEaM4dEmd+VB1NBXSVqhUaPHle7BI5eQG3+lZ60Kn37MIJkDavBU4x6VQzyXoad49vs19F/KkK06xzfZr6L+VQ5VlHIZ9lj8ftWmtNWW7MNo/tWktPUZbFCwaqvYtRObYQAvNydQP6f7GuDVz2Fb4hP5/SkasKdCrH97cBePBEEg6x+FByXqedV4S+LYVk0jSABEdD9f8AKtEsRHKl54GpuZxop+Jeppk+kN3sC4nj2aIDBSB6DrHX/TrqJwzFMrhVkgkaDcHqOh+hGhpxxi4pUWlAJJEAb6dOg6mieE8JFpZOrHc9PIV23Z1pRCxMCd+dA8Y4aL1sr94aqfP+x2pg9QpyaPll60ysd1ZT6EEH+9bTs/2qS6oS4Ql3bXRbnmOjeXP8p9ouzffDPb0ucx+OP1rDXbBDZWGVhIIIgyOtXhILSkfUc7aga6ZYO4Ezsf7Hyr044j8Y1GkyI57zr8q+d4PtBftCM2ZRsHGaPQ7j50yTt3cjVPlcYD6g09go1t/FOw2J+LVzpB20mJHpS3F4xbYzu8xzP5DqazOK7YXG2VV8yS356fSk17FPdMs2Y+Z/LkKVpvYUqC+McXN9/wCUfCP1PnUOH4I3WCKI6noOtRwGBe42VRPU8l8ya2fCuHLZWBqT8TdT+gqc5pYQxTi37pVy2w4XSCJyj8XkR1qeCsolsd25uKZaSZgk6j1EVbxV2VZRM51lN8w5iOelRYAKsJ3YgeDoY1nXeov+P9gXmAuNEG0ZE7ae+9U4EAWV1mSx2A00A232386s4jc+zbSdNutDYVctpBGWRMa8yetIn4GO9oWdom8I9f0pdw5tGo3j7eEev6UvwB3rVxL7Q35AxqceE1XU50NamTKqkhqNeimYqOryurqA1nVJTXV1FgRyGpZq6upWEmrU3xt3wL6D8q6uqHIvEgoYdmbuj+1aK3erq6ss/MwFwvVYl6vK6phovW7V6tXV1FAZ5Ywaq5YDU/T06USWr2uqy0TZWzVEGurqDORalDcU4HaxA+0XxcnGjD35+hrq6qxEbMnxHsQ6S1q4HAB8LCGjmOh09KSjgV8gFbcgj8SbH1NdXUspuJRO0Ss9l8QdkA65nWPoTTXB9jQIN1p/lTQe5Ovyr2upHySYw5WwqLlRQoHIVA3K6uqLGR6uJgg6EqZg7H1ofFX5JPUzXtdXNuqDQDceqL16eg8hsK6upEMJeNtoPX9KX4I711dXo8f8YH5gepzpXldWgmRC17kryuogOIrq6urj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104" name="AutoShape 8" descr="data:image/jpeg;base64,/9j/4AAQSkZJRgABAQAAAQABAAD/2wCEAAkGBhQSERUUExQVFBQVFxQVFBQWFBQXFhUYFRYVFBcXFxgYHCYeFxklGRQXHy8gIycpLCwsFR4xNTAqNSYrLCkBCQoKDgwOGg8PGiwkHyQsLCwqLCwsLCwsLCwsLCwsLCwsLCwsLCwsLCwsLCwsLCwsLCwsLCwsLCwsLCwsLCwsLP/AABEIALcBEwMBIgACEQEDEQH/xAAcAAACAwEBAQEAAAAAAAAAAAAEBQIDBgABBwj/xABDEAACAQIEAwYDBgQDBgcBAAABAhEAAwQSITEFQVEGEyJhcYEykaEjQlKxwfAUYnLRguHxFSQzNFOSQ2ODssLS4gf/xAAZAQADAQEBAAAAAAAAAAAAAAABAgMEAAX/xAAqEQACAgIBAgUEAgMAAAAAAAAAAQIRITEDEkEiMlFh8AQjQoEz8QWx4f/aAAwDAQACEQMRAD8A+J1wFdVqLpSM0luDugSCN6JXBHVyPDo0+nmaXrV93Fvky5jkPL/KpSi7wOmqyX43FrcAVV2jXaIn9KpXDKPiI9Bqf7Co2kjfn+48693YAzp57/v2rkqwgN27LL2GAOgMEA676jap4fAl5yqWgSYGw61LH3AETk0tpp8OkbHrmq3Cm6oL2jBWJgiSD0HOkt0EvXgywJYLK5vEjDXfKOpr1sE1vwqQ4uoCVTxRlObUbhhHy8jRy8WNxEAEMBqc25EfENhty/tS7iGNJxAuHwEZTppqsdCdZFSi5PDDKuxQttTyFMimTBsyfG11V8O8BSR579P0oIXQxJEakt8zNPuGCMNOp+3TLGsHI0ny0B9Y8qDdMAHw3CPbz5yQ7qytJlhI0zHWDIG/Wu4lwxrtm04Mm1ZVXX7wUO8N6SYPSj+I8IuOudFbVlywBEEEkLrBMkCBqYqrhXFjbxi22Rck90w3ADeFwDqSNYgk7UYuTyKxElkDlVgtr0FSxlru7jId1Yj5c6qFylaYxZ3a9BXG2vQVEPXuelycaXD4o/wlxmjxWlzAjLmCXO7AnnIQCfIis47ZyXb4mOYnzOprTcMZSlsBGYm3dtQQMj5wSBrzzhtPQ8qzIpnoHcj3S9K8NlegqyK6KW2cUmyOgqJsjoKIiolaPUcDmyOlFcEwatdeTlVbN15G+g5ef+dVFaYdn8EXe+wfu+6sM+bXbMqxpvMx71SLsDYVazted7UC5Co40E2+6tjOSTudSfes/wAVw9sXrgta2wzBDvpOmvOtR3fjvXbaEu7NbdRmZu7NpcxGuzSfSRFZzimHVL1xUJZFdgrHcgEgE0YugC1rY6VBkohlqtlqyYSgrUKtYVUaojjqlGlRq1R4a5gKq6pha6usaiBq1BpVcVbbELPKYj2rmAiw19amxgD1/L6164kacv3+tTtYR7phFJyqWPIADUkzFLa2ziVyI/z+v78+te2LenT98+nyot+FobOdbk3VgshjUayUjfLGtUIpZMwmZIAG5P7Owqd4CtnqWlNwSruCsLHURJ03Ap9dxwYOUuEuGtlM1od6YAEKR01GsSBVGEuth7SEtmusJshGBCTEq6xoTP8AnvTPBWozRnJWDdt7MY1LhgDESNfLnU5MdIy963ea4zwc7EkkxM16vA7zmSPckVqcfgy4LKys6jPmHeFrynnqIJXn70sw73XYKpJZjAEgSffSkfLJaoWgrs5w4WHLXQOQWYIFbC3YDW3YKIV1BWNCSlwgH1ZQIO/zrCcR4fegpczAgkFTvI5RvTjs7xS7bV2cu9tu7BtKZBZSGV3InKAU3idfPXozrMicoXoW8Jxht3GVpyuDMErmB1I00PUaGNNqZvg7L3ReL3c2hMC2xZgIzEyokkanrNFY/G57PgtIVuAMpAOZALmQAknqAPfzrKcYkXMik/ZgISJgmSWIjcZiR7V1ejDvsEcQ4e9xy8jWBqddABJ86G/2K/VfnQQD/wA31rijef1o0/UYYjgz/iX51x4K340+dL7dlzyb5GiMLw93uKsEZmAk6Aa7knQetLT9QmoGGdJtpBNvP3TksYgw3lMOxpKOFn/qJ86bYiy9xLCWmiHvEa82cMpBA3OWOkgVn+LWi1+6baEIXYqAhAieQ5UOn3BYYOG/+Ynzr08P/wDMSlluy/4W+RopbD/hb5GkaruEvOCH41rw4MfjX61D+Fb8J+Rr3+Ff8J+RpTjjg1/6i/WjOB2GV7zpcAAtEPpIKsyqAdNixFCfwj/hPyNH8DS4huyo7tlt23DqYYNcVgPWV+lPF+4AvD4Nbd65etBjnutaCayqXLehiIOjEDpArP8AEeHLauvbzhsjMkwdcpIn6VquD2hbu3b+bKgv9yqmR4SjZbmWfwiN/esvjeHuruplirMMw2aCRI8jE1V4Xz5/Qq2AGwPxCqr2HgTM1ddskbiK9uJ9nXKVVkYXOKocUS4oe6K0xYCFEIPCaHoq2PCaMjkQUaV1TRdBXUtjldh4O8HkeXofI1Zc1UaZfGdOQkChoovCWMwZMyidRJjUcgTpJHnTNdxStLWdmIjmYO8TTHhnFRY1twG/ExY+ewWPrSwWomeRHMRr9asa8uTKwlh8DDl5NI1HTpSyjeAWXYlkeCPCBOZyDLsSTt9BV2CxDKJtrAQyG1Gu3OfpRGH4ct91QNFq0oLuBECJYmdZJ0FFcSxQez4RktCVt2xp7tG5qcpLQVgFwCtiblxjBYAtrOrHnI2NOcFiTmVcty8VbKDaDAMgWWU7EmTrr+dAdl8MUS7cIlQoBhgrCeY6x+5p1d41akkG/d8aOCBA2ykErv6yKnPzDx1kKwBdha+zvqM790e8UEJB8I/nhR6x6VSblprayxt5w+VtAc6TAPy5UuvcbtBXGQi5mLW/GSUHnuPMzvJmZqjs2MOWY3kLNBKK0lCTpqAOuuulHpUtk5OtBVm2psi613MWYqyaF41PxNtt+W9V8HuEG4ql3sv4EDbhpkMI0zabjrVd3gz97Pd+GSxWPhIBIDeWnpTU4J8PhkuSz3nAddwEVwQFCggsxGYmeUaa0iyjmOuGWFVERtYN5TG8OisPbMARUv8AZ69KX8Aa5cJzyWEtqMugHQ66D9nWnpSjtE3aYvbAL0r1MCvSjGWuRKnSDbPLWAXpUMdh8qygGeRlnaZ0nyphaWl/H4Fpp0nSdtCI3O1Ukko2CLblQvwVkPbDXcTkSCMqIW8ROYSVERmPOORnavQ7Jd7u6m5hXAMH9/s0s4eA6tbzFHlTnABGUIFKwd9Z+VbbDWZw2VRItSykoczaBYmNBpSca630jzfSrE9zCr0oY2RTJzIB6iaCuCkmjosrFoV73Ar1atApByruB0rheChkKgo5TPoZUK05h5iT86vy1TdGo8WXQ666CNduVG60DZFLi23BYksHB7qWggKyksI6MANZGtAXrNObV9L6Agqt1VlgVVCQigEZvvNoWg6+IxS+6lU5FhATyZLi6Q/tQzr9nTDja+P2/WhWT7L99aCeEOKLi0NfFGXFoTEDStsGKUUbYXwmg6Pw48BpuTRxFBpXVO2NK8qTYxVZUOIEBuWwB61X3ESTyO3X32qpWgyNCOdMEVb4jRboGmwV4kmSTo379K5QpC3bN54tKJMAJv8A9pP9+tRKh1zFvEhAPmsGD7ER6EUxwOH/AIaLuf7XLmVQJyBwQGJncCdI0oQNbmCC4OhdAVj1B0b6Ul5wAKwHEyLT28wRL2r3WUs0qZIGXUz4d/mKNwdpLyhLYutEzcZFW2AOZObSl2CdrD+AW7qvAVmXMD5Qdm5UfxN7xWL9wWl/6KjKB/hGpqPIrdL5+v8Ao6pDfD8NsizcYOrFYCbxddmCrIP3FmY589Khd4fZX/iTcb+YszMf5Vn6AVnsHhM+Y2kL5RPiaJnQQF5+U05weHxKNCi3bIkMRlLA9M0Ez5TQppbEeWGYfg1iwWvYi2N5WxPhEDQGN/PlTzsphu+R2YKqXSxVQIiBlEcwIH05Vl8Zwp5Fy/czJIzxmMa8/L0HtTKz2pRQAis0jQKD4Y2EDYRQblR2GOOJYc2cqXbZuEnKjgEzpIDRqNvPaj+IYlCqloUHwBWgaW0tqND5CrL2OTGcPvSCl2yLdxSVIMkwCJ1/0oLgHDbxuKty/KOsbnUmCAZ3G+oI3qji7VaZK1WewNgbWa4bgEDYRpMAj/5GfUU0zVxX2HIDQD0qUUmsHbIxUkWolelW2aTuEItLQXGlIWRBnwwYg5jtrTG2KB4xBAVpAJB0IAMdZ5Cqy8osfMZbC3374K6jwNcRIUgRJMeYnyrccLXMrB4OZGAEc4050iw+AVwzhyxtlzEkiZMny9ulN8Pw4FQeonYTtS8MGpqY/JK4uIvCeEQSRqBy2MUJdU0wFsBYiN59edCXqlybDAFk1fbNVkVJQeWp5Rv7VEoEIs7czA21O0CuwN65bxFtkJUlgCOTLBBB8opWvD3vX8wYTaWCsLHhBiADKnrIjc+ngx1+1euC5m7p7bouRX1ciU2G+YDc7E1pjB4aJtrKHNzAnDs+dST/AOGyoWUKdJBIjN1Ht6rs+cE5lcj4iFKETtK/PUT5maajtYL2H7m+rW28PjWGEgEeKNROsxP6UFcwL2WDAwCJR1IIYEQYOzCDt51TlUUvDr/QsW++zI8eTxj0NChfsTR/H18Q96FRfsj6Gs3YstiS4KExQ096Ouig8WNPetnG8gBBTDDDwGgBR+F+E1Tk0ElaGgrq9tDQV1Qewiyr8EQLiztOtUU37NYiylwm8NI8JIkAyJn2kVqloR4Rosb2esm8pLxovhUE/FqIIO3z9azvaJALxtqxIBggsSo9JrTY7B96guK+W3F1g4D5VnSQQQdRoV2hjQHaG3hMneW3U3CBGXXM2m4mQPM1P3M3HJ3TbYptWBbAH2jyQWXIVA6MpnRhyNMsPbtWlJuILytJDTlYgkEEuPcERShRnWDMdJp22DH8Kg8j+dQm/U1hGEx1lSdFsqdPCLrsecG6dFGuuUA+dO8KisAyZSnIqQQfLyPkdaXdm7uZDbaSikMpHxITIJA5gjcc6NvcIQZnS+ltuRUsM3TMmUhv3rU3JPYtegTxAZgLX/UMN5INXPy096pbj9jCeGyqpOmYeIkc/FqfagbrSotG6veMPFcuArmG4VQYJWeXOut8KtEW/sytxbhzs2uQqCxU5tSpUEqdvSuSTyw3WEa49omuWrauclp20lcvesBpE7rr0pZw2FuwjDLbYECZIALMsA6xMDy060XxPvLq52ym2LUhTBnKJSADNuJMHQ6nrqBmKZCiqCbgEAkZgdIYEliY1k6CdKpOdNOTM9qKHDVVcvBdyB6mqeI3mCnJvypdh8GQJc5iYJn9+dSlIrGI3tX1YSpBHlRFsfOsvbxXd3zyVt9efpWmw10GlUrDKNBlpqo4kphSokhiG28KkDWDvudKszc+n5ULxgm2UdiVAk5SAM2gnfWIPLoKq5eESKyecI4YbUnI0sPEZWCeZjetBgOGN3KmRGoI1nQkUmxnEPDmtkkt8IU8yJBHQc520Nabs7cLWCG+IEE6R8QB29ZrV9Koyl0i8yaVmR40r23ZVgwxkHmDB0+dLbOKzg6QQYINaXtRhouz+JQfcSD+lZq+mXUddfQ71k+pj08jRTidxPaGx85DlDExIynxAgjUdfSiGNWXbz2ltOipDO63LjHVVlQAs8yZ2BO1RhHqZRulYpwk4ZcwUq2ty4BMtoYbLHhA+KDpPWBU7GCu3S2ViVdQyubhuZmBk5gdxoddANdtqc4Ls7Ci45Nx1zQ2zMDqBAJGusTO/Kjr9plUZPAHUqG8JBJAyE6zBEidfpW9cb7mZz9DPYyw4HiAKohVcu2bQyY+HmNZHnzA+D4vAyPK+EORm0GpALL18wOevWn3BcBfUMLxVpY+BdYRRlkkkZZJEa86jxbs2lxXKAp91hIAbUMRPITHOPKg+NtWFSSwZ7E4bvpUrlZUe6tyTlcCTAiQ2g3Go50qtj7I+hpvicXctqSMwDjItuWkrGV5I38Q3HUTFDY7BC0CoJIKhhO8MoMH02rNNLpVFYt3kzNxaDxq+H3o5zQmO+H3FV43lBF4o/CHQ+lACmGHHhP76Vfk0N2J2tq9ry1t8/zrqzvYRYKsSwW2HWq1o7h2FLvAOSAWdiYhRufPcaDea1SdKzqtD2w9y3nwgIbwE898neFRprpp686zmEtbyK1uHvKqGftHCuymAVbxWwEGmY/ZhgemkAa0ix2HFt8yHNZuFu7JmQAYytpuJGuxqEZWmJSTOQU/uD/dU9D+dIkFP7v/ACyen61nmMX9lRq/oP1p53YNJeyw1f0H60+UUBWeNgUdSrqrqdCGE/I7g+YIND4TszaRpGZgfC6O5ZWWNtpBG4M6UwSr7ZqkSbbR7hcMBaCBi65cuYmWIiNf5o38xSu1gWN5SRC2/ETInOJAAG8Gc07axvTpTUXammk6vsJVghEuOgH1NeXlrr2KVeYoa5jxyFZZSRoimKOK4XUMdQKYcIx/h1O2gmqb+KBkED50oxGDXWJHoaipF+m0bLAYpRmvuSBbDQRrlAiWA2zkkKOmprP3+1nfs7MrAZjAgP4coAOonQiTBEzTHgOG7/CNhwwDMrKusS6sLiifNS3/AG1nsNhhYvgXgygGHA+IDmR59K0rwxXv3JUrZp+DXCUU22A3UnIsBgTKlRAE7grA3BEia3HBLeS4RnDrcthlYCPhJBESYOvXlXy+xx9FtYg2hERDMZZmYmCeU6cp3NaXsH2m7+6ojKZIImfjU7eUrW36VqMlezNzJtGj7T2ZRW6Ej51j7671vOO2psv5EN+/nXzW/wAUhmBHwkjQ9DQ/yC6Zp+ofp7aLTQeOskqSqqzKGIDagiVzem30rv8AaanqKJ4Pj8+I5raVIYhRPj8JzE9TMQemnKsHEuqaRonhWaTgfFE7kgMGZMquARAJHw5gBm5ydZIO80da4WSQGJAbMyr6QTptzn50FwzAW7N8qoARj3hAA1IUtJjkNNB50775gpzKXSSUdTmYDlKxOmo0nSvYUb83YwN15QGzw85QyMAZjKwKkmJidT/oaHxWKS1aOYMAkArzmRABO/xTzneTpLW24Kq6sWRiQpMHUdOnvSnjNhXSM+Z/EraD4gGZdOUQRH8xrpYXhOWXkyXFMIO+aF0Fu4TcDSiuFZgNDowkb6mfKkv8S1y2S7FjliTvAGgp8threFupbQkuM163LEF1mSpn8Mnr8qRWlHczoCQ2Zd4Pr5jWsHJrBrjsz12hMYfD7ijb9A4v4flTce0FAQplhfh/flS0Uxwx8B9qtyaG7ErR0+f511eW9vn+ddUXsItU1reE2A14O6l7bqQoLFQZGU7iCubf+msnaWT+/pWowGMS2Auc5DKgPqFDalhl6H59NKryivQRa4f45PhQqe6U8mzBRkMajUNI5Hc71rG7I4e9ZCOWzAaOWMhuoG25k6a1iuI4hnKhbgcoSLahSJUQc4JO+nvFXcb4niUIRg1tSNDrJkc+U70sGk7aJTUnSToUK3iK/hJEjnBitHiB/uyf0/rWZw+HgzNafFf8sn9IrPyVeCqCOyu7+360/FIOy27+360+IpGAk18Cg73GApECZqniNt+QkdOdLDfMbExHLUVKU2OoJjY4+4QRm15RFQZ2yjMxJ50FafmRl8+dEWb2mmv73pepvY/TRK3hp1M/P61z2/pzNQNw7ADWoKSdP1NI2OkeXLObbQczAqm5gdOR00/YojEYrJAMa7VTg0e4QACzMdAKT3KUU2sQbJBUTJErJE6yIjUEHYjUGju2PGbl6zZ71HVlJBuMmV2UgZQ4j4hqZGhBnrWt4VwO1hQbt5lzqJZmjJZHXzbpFYjtbx5sY4C5hZUzbUmC3I3H6seQ5CtvEpRhctMzckoylSQtwOCt5CS0zBZSdARPLrBo3sPjMmJkfdZWnyDrv8zSe7wt7aS11RP3FMtB6gbVZhWt2MrLcZiSM6gQI1nU7708HTtOxZK1R+g8Us5h1Br5LxnChMQ4I59Klf8A/wChXHJ8ZBIIQ5yoA5QoXVtBqTWdxHHmuNNyW813Hn51q+s5I8y8KIcEXB5D336U5t4ecPhw1ubRe4126CAUhsoBnTKfQ9AJikFu+GEglvPp7VYc7IUmUT7RUa5kUNmRS0kgBoPlWDgfTPKNHJmJvrHERbvNcVbptk2ltzGQHLlYiTmWRPh2Jg6Sa0THOFIIJOY76QPXX/Wk2AUNhbRZQAbaZhqwMp4tTMzrrvQ/Dy63CiuSIlM0STmAKzsTtB0nYya9m2v2efVjC3g8pDEQxbSAFDTOh5HWd/zofjN5/Asd5D6hAdV5gD8USNOuhq3+NbMtllIDEj7kDdvumeunqeVWL8RB19dR6ZR5R7ig1aaDdOz53x/G5jC3HGR87IqlSw0+FQZGWI67k60LjlCqCFKZ7YcqeROYHkOlS4raDX7nhdQouOlxSCpZASII225fLmE9zjFzEKWuNmYLkB8gD/c/OvOmqRtgrYuuvNB4r4a8W7XuJ+D5VWMaaOoCphhfhPpS8UdhfhNV5NBeiVvb5/nXV4p/WuqQRfTXA4QNb71j4LLqLgMnMHJIA6aKelKhTLCN9kyEwr6s06AgHKCPf86tN0KOmwoNy2bJAR7iJGfMy5mLLPooy/4fOp9sbl5rwt3Jy2wg5+KBAYjrH51XZx1y0baXbIH/AAyjwQVI2aRAJI01nn7XdtOKd7icx3YE+xdsvppr71CN189xZLIpStDjP+XT+kVnUatDjm/3dP6VqEhgrsp9/wBv1rQ1nuyn3/b9a0aigA9KUM2ASZjei5qprlI67nKwU8NXlpUxw9RzqNzFH7tRRCdzP5VJtdkVpnNbQedVMp5AL+dExUGNSZVC3GYOV01PKnHD8X/Bp3hEEoBcDKM1nxf8RfxIVPqI6ZottKtle9ugTE20P/vfovQc6yPaHib3pZyQDOUEatsSzc40EDl86txR7sScrwi/tX2oGIZUTN/DKSVU/FdbndePoOVIL+JzkBQSTtl+InoB+lULcZiEVQWMAb1vuzXAUw65jBufefp1VPTr+xvUOt2zO2oqkIcH2Kv3BmustkESAZa4f8ApgOwNuNbl8/8ApqPzNbHD5hqsIDPiIBYmJ1nUfn5Ve2DZxqXOg3Ma8+Y/KrKC7Im5v1Pm+O7FZRK3duVxCv1GlJbtm5YYG4pjUSNmBEGD11r6tiuHEbFgCfvaiPM7fWkeO4eGEMsTuPut6TsaWUaCpWYXD4ht1JGX33PQ8prSWcQcSLpFpMypnASFjK9qCNAQQZMHTlSDi3DTYaVnI2nprMH5V2AuHRtY55TuAZgj28/SpVkZn0HH8UvocOqsMj2VLklMwYiZIJjz35GqrvaBxfRMilGEXrklgSpMFJbQSdB1MVRd4gHNt7QIC21UBj8QylDJG0g110ZQmUhwrJeAYAjOVUkeW0SOldLmzYq48UNe1HFntqjWratc7wZzuFO4Oms7gz0NecU4y9sW8i5s5Acg5goiQcoMiPMnUfNXmVEYpLFrgunOuqlWLZfPciddK8vqFQgwTcyOdFgfEYG+ssR7U0ubbRy49FbLN5oRjNu4rROVxlfbwmIkT4h6Vm8Xw1bVoEDKW7wHxEg5QsEBtR8X0pn/ABFmx42a4Ga1cttbA0LFWUQZjLqp5bVmMEvgb3/KpuScL+disItSFVurcR8Bqu2Knf8AgNXe0cCLRmGbQ0EKLw58Jp56D2Jg/rXVCa6koINZALCdpE1ormHTJBAAA6fWs2KmbraSSQORMjTyo8nG5NZENhw/iv8AE91h51LzoT4lAzeLlpDET1NIuMYzvcXceAoLGFGwC6AD5VXdxjLDhVRgYUouQj5b7mqbYk5jqx1PvSxVL2OaCVetDjn/AN3T+lay5etBj3+wT+lahyLQyQz7Jvq/t+taYGsn2Rf4/b9a1Vs1N7oDJOaExQMeXOjTUGWpyQYugFFokV6bNTW3U6HspY1dbQW1Fy4JY627Z5x95+ijeuVVUZ2Gaf8Ahp+M9T/KKBxgZyWYzPxHkY5D+QfWgorb0M32FfE+Jm48sZ5kn7x5SOg5D3NZ/i18550MCOfkT+daaxwvP4jz/KslxORcYTpmOg9x+lX4/FK2I8Kh52NwGZmukCfgTeAfvNr5flW4wqTMbDQREg8tOesfOs92TsgYZP6WY+5H/wBq0fCdcux3bnI/uPFXopKjK3bDsBxAB8lwQ8xPI9I6frRt/DfaK2Yjy5GJ3+nypTxHBKQWHxb779RQdrjN0gQAwU899BHLlrQ66fTL9BSe4mixrNoVjQEkczoeXPWKSYiwGUNBUNE6SR0y+R+k+tG8O4lKF3BzayFVjoNgIB/ZqGNxoLqmRvGJzQREzuCNDVZtNWLCLukZjiuADqyMNx8jy/fpWEwodXyCCZiDpzjnX1LEiFzQJlGBJk859tvlXzjjYyYt46zp+/Ks8lRSLse8LR0BtOCrK0ZT4WWSND033FOriAIkRqpMjn4iNfMEFfak9viS4zFF/gDqkydigAOsdQTtTbLCJoR4TqfveJhP0j2rNyxjGUq0NFtpWVPsaliwMoK/DmcARBAhTlO0/EajebQ+lSxrK0sgIWRIPIkfrB+VRXlZTujKdpT8PqaC4c3gb3/Kje0w0X1/SlvDTCt7/lVYr7Q35ABEV7ePgNRY17c+E1r9CYIKKwuxoSicKd6pPRyOJryvGNdQoJQKIw9nMCeSCT7kD9aHojBXCG8iPF5jf9KaWhUG4tFuobiQuQopWAJBEBgOZ8OvrQyNpV3FCPDkAVGGaARM85A1HOJodCKmtBPWNPuIH7BPRaRhaeY8fZL6LUOXcRkH9kD8ft+ta20ayfZP7/tWptGoy2Ky+a8ArwGpikZxIJUJGXMfhmFXncPQfy9TULl4RJ+HYAb3D0H8vU0hx+MfEPlUjKfCxXp+BOi9TzoJdb9h9bHNo94S5MgyJGxAMFUP4ARBPMiqcYZhfxae3Or8LhhZtxOnTkDEaDkahZUM4bounQydSOu0UZJN0hU+5elqAB0r5zxpGW7cBmM7empr6WRWJ7ZYMrdzD4bkH/END9AKrDDFse9l7ytZQJMZWQzvIH/5+taDhrSqiW0lJgQJ2g9fCPmKwHY3iWRzbJjMcy/1DcfT6edbm2QDPI+ZABPPT0+g6VtWUSeGH3OFqwAaWidSTzrN38BeWWXRddt49jtT/EXGeMrQwmNIDkdJ2818um5F1DkM6mD5TpQ6Ew9TFfZziWU922smQZ1n9aZ3uIISwDDwzOvT089KWX+G95bDgZHiSDoNOs/nQdrGwuUzI85JP3YnkP7cq7qcVTB05CcS+4kfdBjynf51864xezYl210PLfQVsOKcQ7q0zsfEZ+Z5VgsPfGfM0mSZ99am3Y6VGg4NdV7rMpFpcigs2bKpYBCzZRPXYVqMUy+HJ8OVTz0JGZhrruSKx+BsDuvESvfsyrHWPD7TmrQYDD3bdsLdUCJCkH4l01jp0qE1cWwqk0i27fyjMNSNY9Na9xV6M6pOQsASYOYqAd/LPS7jWIy2jBgmB86p4ffZrILjXMVBB0KqB7z4on0qUV4Wyj2hb2kbRfX9KXcPPhb98qM7SNovr+lL+Gvo375VWC+0N+QAzVMtKmqnrl2NbaJldX4c71RVlk00tARzV1RmuoDEaM4dEmd+VB1NBXSVqhUaPHle7BI5eQG3+lZ60Kn37MIJkDavBU4x6VQzyXoad49vs19F/KkK06xzfZr6L+VQ5VlHIZ9lj8ftWmtNWW7MNo/tWktPUZbFCwaqvYtRObYQAvNydQP6f7GuDVz2Fb4hP5/SkasKdCrH97cBePBEEg6x+FByXqedV4S+LYVk0jSABEdD9f8AKtEsRHKl54GpuZxop+Jeppk+kN3sC4nj2aIDBSB6DrHX/TrqJwzFMrhVkgkaDcHqOh+hGhpxxi4pUWlAJJEAb6dOg6mieE8JFpZOrHc9PIV23Z1pRCxMCd+dA8Y4aL1sr94aqfP+x2pg9QpyaPll60ysd1ZT6EEH+9bTs/2qS6oS4Ql3bXRbnmOjeXP8p9ouzffDPb0ucx+OP1rDXbBDZWGVhIIIgyOtXhILSkfUc7aga6ZYO4Ezsf7Hyr044j8Y1GkyI57zr8q+d4PtBftCM2ZRsHGaPQ7j50yTt3cjVPlcYD6g09go1t/FOw2J+LVzpB20mJHpS3F4xbYzu8xzP5DqazOK7YXG2VV8yS356fSk17FPdMs2Y+Z/LkKVpvYUqC+McXN9/wCUfCP1PnUOH4I3WCKI6noOtRwGBe42VRPU8l8ya2fCuHLZWBqT8TdT+gqc5pYQxTi37pVy2w4XSCJyj8XkR1qeCsolsd25uKZaSZgk6j1EVbxV2VZRM51lN8w5iOelRYAKsJ3YgeDoY1nXeov+P9gXmAuNEG0ZE7ae+9U4EAWV1mSx2A00A232386s4jc+zbSdNutDYVctpBGWRMa8yetIn4GO9oWdom8I9f0pdw5tGo3j7eEev6UvwB3rVxL7Q35AxqceE1XU50NamTKqkhqNeimYqOryurqA1nVJTXV1FgRyGpZq6upWEmrU3xt3wL6D8q6uqHIvEgoYdmbuj+1aK3erq6ss/MwFwvVYl6vK6phovW7V6tXV1FAZ5Ywaq5YDU/T06USWr2uqy0TZWzVEGurqDORalDcU4HaxA+0XxcnGjD35+hrq6qxEbMnxHsQ6S1q4HAB8LCGjmOh09KSjgV8gFbcgj8SbH1NdXUspuJRO0Ss9l8QdkA65nWPoTTXB9jQIN1p/lTQe5Ovyr2upHySYw5WwqLlRQoHIVA3K6uqLGR6uJgg6EqZg7H1ofFX5JPUzXtdXNuqDQDceqL16eg8hsK6upEMJeNtoPX9KX4I711dXo8f8YH5gepzpXldWgmRC17kryuogOIrq6urj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4106" name="Picture 10" descr="http://3.bp.blogspot.com/_LazKKDtBZHU/S7N9BN0lrZI/AAAAAAAABdE/dM_-YH4zQWs/s400/jewel4_effect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149080"/>
            <a:ext cx="3810000" cy="2543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6</a:t>
            </a:r>
            <a:r>
              <a:rPr lang="da-DK" dirty="0" smtClean="0"/>
              <a:t> af 6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4283968" y="422108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/>
              <a:t>Vor skipper </a:t>
            </a:r>
            <a:r>
              <a:rPr lang="da-DK" dirty="0" err="1" smtClean="0"/>
              <a:t>prygled</a:t>
            </a:r>
            <a:r>
              <a:rPr lang="da-DK" dirty="0" smtClean="0"/>
              <a:t> konen</a:t>
            </a:r>
            <a:br>
              <a:rPr lang="da-DK" dirty="0" smtClean="0"/>
            </a:br>
            <a:r>
              <a:rPr lang="da-DK" dirty="0" smtClean="0"/>
              <a:t>båd' gul og blå hver dag,</a:t>
            </a:r>
            <a:br>
              <a:rPr lang="da-DK" dirty="0" smtClean="0"/>
            </a:br>
            <a:r>
              <a:rPr lang="da-DK" dirty="0" smtClean="0"/>
              <a:t>så blev hun hejst i mastens top,</a:t>
            </a:r>
            <a:br>
              <a:rPr lang="da-DK" dirty="0" smtClean="0"/>
            </a:br>
            <a:r>
              <a:rPr lang="da-DK" dirty="0" smtClean="0"/>
              <a:t>det var det svenske flag,</a:t>
            </a:r>
            <a:br>
              <a:rPr lang="da-DK" dirty="0" smtClean="0"/>
            </a:br>
            <a:r>
              <a:rPr lang="da-DK" dirty="0" smtClean="0"/>
              <a:t>og helledusseda,</a:t>
            </a:r>
            <a:br>
              <a:rPr lang="da-DK" dirty="0" smtClean="0"/>
            </a:br>
            <a:r>
              <a:rPr lang="da-DK" dirty="0" smtClean="0"/>
              <a:t>vi kommer langvejs fra,</a:t>
            </a:r>
            <a:br>
              <a:rPr lang="da-DK" dirty="0" smtClean="0"/>
            </a:br>
            <a:r>
              <a:rPr lang="da-DK" dirty="0" smtClean="0"/>
              <a:t>hurra for skippers kone,</a:t>
            </a:r>
            <a:br>
              <a:rPr lang="da-DK" dirty="0" smtClean="0"/>
            </a:br>
            <a:r>
              <a:rPr lang="da-DK" dirty="0" smtClean="0"/>
              <a:t>når vi ser Amerika.</a:t>
            </a:r>
            <a:endParaRPr lang="da-DK" dirty="0"/>
          </a:p>
        </p:txBody>
      </p:sp>
      <p:pic>
        <p:nvPicPr>
          <p:cNvPr id="1026" name="Picture 2" descr="https://encrypted-tbn0.gstatic.com/images?q=tbn:ANd9GcSN_kP5Mb3LvtAYofM57jnfW6OQUsH1qoNzVmeIqq8woNwu5TOBV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124744"/>
            <a:ext cx="3749239" cy="2808312"/>
          </a:xfrm>
          <a:prstGeom prst="rect">
            <a:avLst/>
          </a:prstGeom>
          <a:noFill/>
        </p:spPr>
      </p:pic>
      <p:pic>
        <p:nvPicPr>
          <p:cNvPr id="1028" name="Picture 4" descr="http://billeder.colourbox.dk/watermark_COLOURBOX7212029_v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897052"/>
            <a:ext cx="1800200" cy="2700300"/>
          </a:xfrm>
          <a:prstGeom prst="rect">
            <a:avLst/>
          </a:prstGeom>
          <a:noFill/>
        </p:spPr>
      </p:pic>
      <p:pic>
        <p:nvPicPr>
          <p:cNvPr id="1030" name="Picture 6" descr="http://www.luminarium.org/medlit/wob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60648"/>
            <a:ext cx="344805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50</Words>
  <Application>Microsoft Office PowerPoint</Application>
  <PresentationFormat>Skærmshow (4:3)</PresentationFormat>
  <Paragraphs>72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6</vt:i4>
      </vt:variant>
    </vt:vector>
  </HeadingPairs>
  <TitlesOfParts>
    <vt:vector size="7" baseType="lpstr">
      <vt:lpstr>Kontortema</vt:lpstr>
      <vt:lpstr>Fra Engeland til Skotland</vt:lpstr>
      <vt:lpstr>Dias nummer 2</vt:lpstr>
      <vt:lpstr>Dias nummer 3</vt:lpstr>
      <vt:lpstr>Dias nummer 4</vt:lpstr>
      <vt:lpstr>Dias nummer 5</vt:lpstr>
      <vt:lpstr>Dias nummer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Tekst: Musik:</dc:title>
  <dc:creator>Liv</dc:creator>
  <cp:lastModifiedBy>Liv</cp:lastModifiedBy>
  <cp:revision>9</cp:revision>
  <dcterms:created xsi:type="dcterms:W3CDTF">2013-06-21T20:25:00Z</dcterms:created>
  <dcterms:modified xsi:type="dcterms:W3CDTF">2013-09-15T11:37:17Z</dcterms:modified>
</cp:coreProperties>
</file>